
<file path=[Content_Types].xml><?xml version="1.0" encoding="utf-8"?>
<Types xmlns="http://schemas.openxmlformats.org/package/2006/content-types">
  <Default Extension="png" ContentType="image/png"/>
  <Default Extension="jpeg" ContentType="image/jpe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</p:sldMasterIdLst>
  <p:notesMasterIdLst>
    <p:notesMasterId r:id="rId17"/>
  </p:notesMasterIdLst>
  <p:sldIdLst>
    <p:sldId id="313" r:id="rId4"/>
    <p:sldId id="256" r:id="rId5"/>
    <p:sldId id="287" r:id="rId6"/>
    <p:sldId id="296" r:id="rId7"/>
    <p:sldId id="311" r:id="rId8"/>
    <p:sldId id="297" r:id="rId9"/>
    <p:sldId id="298" r:id="rId10"/>
    <p:sldId id="300" r:id="rId11"/>
    <p:sldId id="291" r:id="rId12"/>
    <p:sldId id="299" r:id="rId13"/>
    <p:sldId id="301" r:id="rId14"/>
    <p:sldId id="292" r:id="rId15"/>
    <p:sldId id="293" r:id="rId16"/>
  </p:sldIdLst>
  <p:sldSz cx="12192000" cy="6858000"/>
  <p:notesSz cx="7104380" cy="10234930"/>
  <p:defaultTextStyle>
    <a:defPPr>
      <a:defRPr lang="en-US"/>
    </a:defPPr>
    <a:lvl1pPr marL="0" lvl="0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kern="1200">
        <a:solidFill>
          <a:schemeClr val="tx1"/>
        </a:solidFill>
        <a:latin typeface="Calibri" panose="020F0502020204030204" charset="0"/>
        <a:ea typeface="+mn-ea"/>
        <a:cs typeface="+mn-cs"/>
      </a:defRPr>
    </a:lvl1pPr>
    <a:lvl2pPr marL="457200" lvl="1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+mn-ea"/>
        <a:cs typeface="+mn-cs"/>
      </a:defRPr>
    </a:lvl2pPr>
    <a:lvl3pPr marL="914400" lvl="2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+mn-ea"/>
        <a:cs typeface="+mn-cs"/>
      </a:defRPr>
    </a:lvl3pPr>
    <a:lvl4pPr marL="1371600" lvl="3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+mn-ea"/>
        <a:cs typeface="+mn-cs"/>
      </a:defRPr>
    </a:lvl4pPr>
    <a:lvl5pPr marL="1828800" lvl="4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+mn-ea"/>
        <a:cs typeface="+mn-cs"/>
      </a:defRPr>
    </a:lvl5pPr>
    <a:lvl6pPr marL="2286000" lvl="5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+mn-ea"/>
        <a:cs typeface="+mn-cs"/>
      </a:defRPr>
    </a:lvl6pPr>
    <a:lvl7pPr marL="2743200" lvl="6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+mn-ea"/>
        <a:cs typeface="+mn-cs"/>
      </a:defRPr>
    </a:lvl7pPr>
    <a:lvl8pPr marL="3200400" lvl="7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+mn-ea"/>
        <a:cs typeface="+mn-cs"/>
      </a:defRPr>
    </a:lvl8pPr>
    <a:lvl9pPr marL="3657600" lvl="8" indent="0" algn="l" defTabSz="914400" rtl="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F2F2"/>
    <a:srgbClr val="C0C2CC"/>
    <a:srgbClr val="F6F6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982"/>
    <p:restoredTop sz="94660"/>
  </p:normalViewPr>
  <p:slideViewPr>
    <p:cSldViewPr snapToGrid="0" showGuides="1">
      <p:cViewPr varScale="1">
        <p:scale>
          <a:sx n="53" d="100"/>
          <a:sy n="53" d="100"/>
        </p:scale>
        <p:origin x="180" y="54"/>
      </p:cViewPr>
      <p:guideLst>
        <p:guide orient="horz" pos="2154"/>
        <p:guide pos="292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199" cy="76199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notesMaster" Target="notesMasters/notesMaster1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fontAlgn="auto"/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fontAlgn="auto"/>
            <a:fld id="{3EFD42F7-718C-4B98-AAEC-167E6DDD60A7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4100" name="Slide Image Placeholder 3"/>
          <p:cNvSpPr>
            <a:spLocks noGrp="1" noRot="1" noChangeAspect="1"/>
          </p:cNvSpPr>
          <p:nvPr>
            <p:ph type="sldImg"/>
          </p:nvPr>
        </p:nvSpPr>
        <p:spPr>
          <a:xfrm>
            <a:off x="481013" y="1279525"/>
            <a:ext cx="6140450" cy="34544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101" name="Notes Placeholder 4"/>
          <p:cNvSpPr>
            <a:spLocks noGrp="1"/>
          </p:cNvSpPr>
          <p:nvPr>
            <p:ph type="body" sz="quarter"/>
          </p:nvPr>
        </p:nvSpPr>
        <p:spPr>
          <a:xfrm>
            <a:off x="709613" y="4926013"/>
            <a:ext cx="5683250" cy="4029075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/>
            <a:r>
              <a:rPr lang="en-US" altLang="zh-CN"/>
              <a:t>Click to edit Master text styles</a:t>
            </a:r>
            <a:endParaRPr lang="en-US" altLang="zh-CN"/>
          </a:p>
          <a:p>
            <a:pPr lvl="1" indent="0"/>
            <a:r>
              <a:rPr lang="en-US" altLang="zh-CN"/>
              <a:t>Second level</a:t>
            </a:r>
            <a:endParaRPr lang="en-US" altLang="zh-CN"/>
          </a:p>
          <a:p>
            <a:pPr lvl="2" indent="0"/>
            <a:r>
              <a:rPr lang="en-US" altLang="zh-CN"/>
              <a:t>Third level</a:t>
            </a:r>
            <a:endParaRPr lang="en-US" altLang="zh-CN"/>
          </a:p>
          <a:p>
            <a:pPr lvl="3" indent="0"/>
            <a:r>
              <a:rPr lang="en-US" altLang="zh-CN"/>
              <a:t>Fourth level</a:t>
            </a:r>
            <a:endParaRPr lang="en-US" altLang="zh-CN"/>
          </a:p>
          <a:p>
            <a:pPr lvl="4" indent="0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0263"/>
            <a:ext cx="3078163" cy="5143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fontAlgn="auto"/>
            <a:endParaRPr 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0263"/>
            <a:ext cx="3078163" cy="51435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fontAlgn="auto"/>
            <a:fld id="{21B2AA4F-B828-4D7C-AFD3-893933DAFCB4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en-US" strike="noStrike" noProof="1" smtClean="0"/>
              <a:t>Click to edit Master subtitle style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fontAlgn="auto"/>
            <a:r>
              <a:rPr lang="en-US" strike="noStrike" noProof="1" smtClean="0"/>
              <a:t>Click to edit Master subtitle style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4" descr="splashRetina_orig"/>
          <p:cNvPicPr>
            <a:picLocks noChangeAspect="1"/>
          </p:cNvPicPr>
          <p:nvPr userDrawn="1"/>
        </p:nvPicPr>
        <p:blipFill>
          <a:blip r:embed="rId2">
            <a:lum bright="-35999" contrast="36000"/>
          </a:blip>
          <a:stretch>
            <a:fillRect/>
          </a:stretch>
        </p:blipFill>
        <p:spPr>
          <a:xfrm>
            <a:off x="0" y="-15875"/>
            <a:ext cx="12280900" cy="81867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1" name="Picture 6" descr="navbar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5875"/>
            <a:ext cx="12280900" cy="639763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052" name="Group 9"/>
          <p:cNvGrpSpPr/>
          <p:nvPr userDrawn="1"/>
        </p:nvGrpSpPr>
        <p:grpSpPr>
          <a:xfrm>
            <a:off x="3024188" y="-15875"/>
            <a:ext cx="3275012" cy="623888"/>
            <a:chOff x="4762" y="-24"/>
            <a:chExt cx="5158" cy="982"/>
          </a:xfrm>
        </p:grpSpPr>
        <p:pic>
          <p:nvPicPr>
            <p:cNvPr id="2053" name="Picture 7" descr="navbar"/>
            <p:cNvPicPr>
              <a:picLocks noChangeAspect="1"/>
            </p:cNvPicPr>
            <p:nvPr/>
          </p:nvPicPr>
          <p:blipFill>
            <a:blip r:embed="rId3"/>
            <a:srcRect l="50383" t="2386" r="29308"/>
            <a:stretch>
              <a:fillRect/>
            </a:stretch>
          </p:blipFill>
          <p:spPr>
            <a:xfrm>
              <a:off x="4762" y="-24"/>
              <a:ext cx="5159" cy="98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9" name="Rectangle 8"/>
            <p:cNvSpPr/>
            <p:nvPr/>
          </p:nvSpPr>
          <p:spPr>
            <a:xfrm>
              <a:off x="5185" y="52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Learn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593" y="28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Search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073" y="28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Monitor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</p:grpSp>
      <p:sp>
        <p:nvSpPr>
          <p:cNvPr id="6" name="Rectangle 5"/>
          <p:cNvSpPr/>
          <p:nvPr userDrawn="1"/>
        </p:nvSpPr>
        <p:spPr>
          <a:xfrm>
            <a:off x="1146175" y="412750"/>
            <a:ext cx="9899650" cy="77581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en-US" strike="noStrike" noProof="1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en-US" strike="noStrike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4" descr="splashRetina_orig"/>
          <p:cNvPicPr>
            <a:picLocks noChangeAspect="1"/>
          </p:cNvPicPr>
          <p:nvPr userDrawn="1"/>
        </p:nvPicPr>
        <p:blipFill>
          <a:blip r:embed="rId2">
            <a:lum bright="-35999" contrast="36000"/>
          </a:blip>
          <a:stretch>
            <a:fillRect/>
          </a:stretch>
        </p:blipFill>
        <p:spPr>
          <a:xfrm>
            <a:off x="0" y="-15875"/>
            <a:ext cx="12280900" cy="81867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5" name="Picture 6" descr="navbar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5875"/>
            <a:ext cx="12280900" cy="639763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76" name="Group 9"/>
          <p:cNvGrpSpPr/>
          <p:nvPr userDrawn="1"/>
        </p:nvGrpSpPr>
        <p:grpSpPr>
          <a:xfrm>
            <a:off x="3024188" y="-15875"/>
            <a:ext cx="3275012" cy="623888"/>
            <a:chOff x="4762" y="-24"/>
            <a:chExt cx="5158" cy="982"/>
          </a:xfrm>
        </p:grpSpPr>
        <p:pic>
          <p:nvPicPr>
            <p:cNvPr id="3077" name="Picture 7" descr="navbar"/>
            <p:cNvPicPr>
              <a:picLocks noChangeAspect="1"/>
            </p:cNvPicPr>
            <p:nvPr/>
          </p:nvPicPr>
          <p:blipFill>
            <a:blip r:embed="rId3"/>
            <a:srcRect l="50383" t="2386" r="29308"/>
            <a:stretch>
              <a:fillRect/>
            </a:stretch>
          </p:blipFill>
          <p:spPr>
            <a:xfrm>
              <a:off x="4762" y="-24"/>
              <a:ext cx="5159" cy="98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9" name="Rectangle 8"/>
            <p:cNvSpPr/>
            <p:nvPr/>
          </p:nvSpPr>
          <p:spPr>
            <a:xfrm>
              <a:off x="5185" y="52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Learn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593" y="28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Search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073" y="28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Monitor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</p:grpSp>
      <p:sp>
        <p:nvSpPr>
          <p:cNvPr id="6" name="Rectangle 5"/>
          <p:cNvSpPr/>
          <p:nvPr userDrawn="1"/>
        </p:nvSpPr>
        <p:spPr>
          <a:xfrm>
            <a:off x="1146175" y="412750"/>
            <a:ext cx="9899650" cy="77581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en-US" strike="noStrike" noProof="1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en-US" strike="noStrike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fontAlgn="auto"/>
            <a:endParaRPr lang="en-US" strike="noStrike" noProof="1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 fontAlgn="auto"/>
            <a:r>
              <a:rPr lang="en-US" strike="noStrike" noProof="1" smtClean="0"/>
              <a:t>Click to edit Master text styles</a:t>
            </a:r>
            <a:endParaRPr lang="en-US" strike="noStrike" noProof="1" smtClean="0"/>
          </a:p>
          <a:p>
            <a:pPr lvl="1" fontAlgn="auto"/>
            <a:r>
              <a:rPr lang="en-US" strike="noStrike" noProof="1" smtClean="0"/>
              <a:t>Second level</a:t>
            </a:r>
            <a:endParaRPr lang="en-US" strike="noStrike" noProof="1" smtClean="0"/>
          </a:p>
          <a:p>
            <a:pPr lvl="2" fontAlgn="auto"/>
            <a:r>
              <a:rPr lang="en-US" strike="noStrike" noProof="1" smtClean="0"/>
              <a:t>Third level</a:t>
            </a:r>
            <a:endParaRPr lang="en-US" strike="noStrike" noProof="1" smtClean="0"/>
          </a:p>
          <a:p>
            <a:pPr lvl="3" fontAlgn="auto"/>
            <a:r>
              <a:rPr lang="en-US" strike="noStrike" noProof="1" smtClean="0"/>
              <a:t>Fourth level</a:t>
            </a:r>
            <a:endParaRPr lang="en-US" strike="noStrike" noProof="1" smtClean="0"/>
          </a:p>
          <a:p>
            <a:pPr lvl="4" fontAlgn="auto"/>
            <a:r>
              <a:rPr lang="en-US" strike="noStrike" noProof="1" smtClean="0"/>
              <a:t>Fifth level</a:t>
            </a:r>
            <a:endParaRPr lang="en-US" strike="noStrike" noProof="1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fontAlgn="auto"/>
            <a:r>
              <a:rPr lang="en-US" strike="noStrike" noProof="1" smtClean="0"/>
              <a:t>Click to edit Master title style</a:t>
            </a:r>
            <a:endParaRPr lang="en-US" strike="noStrike" noProof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4" descr="splashRetina_orig"/>
          <p:cNvPicPr>
            <a:picLocks noChangeAspect="1"/>
          </p:cNvPicPr>
          <p:nvPr userDrawn="1"/>
        </p:nvPicPr>
        <p:blipFill>
          <a:blip r:embed="rId2">
            <a:lum bright="-35999" contrast="36000"/>
          </a:blip>
          <a:stretch>
            <a:fillRect/>
          </a:stretch>
        </p:blipFill>
        <p:spPr>
          <a:xfrm>
            <a:off x="0" y="-15875"/>
            <a:ext cx="12280900" cy="81867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2051" name="Picture 6" descr="navbar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5875"/>
            <a:ext cx="12280900" cy="639763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2052" name="Group 9"/>
          <p:cNvGrpSpPr/>
          <p:nvPr userDrawn="1"/>
        </p:nvGrpSpPr>
        <p:grpSpPr>
          <a:xfrm>
            <a:off x="3024188" y="-15875"/>
            <a:ext cx="3275012" cy="623888"/>
            <a:chOff x="4762" y="-24"/>
            <a:chExt cx="5158" cy="982"/>
          </a:xfrm>
        </p:grpSpPr>
        <p:pic>
          <p:nvPicPr>
            <p:cNvPr id="2053" name="Picture 7" descr="navbar"/>
            <p:cNvPicPr>
              <a:picLocks noChangeAspect="1"/>
            </p:cNvPicPr>
            <p:nvPr/>
          </p:nvPicPr>
          <p:blipFill>
            <a:blip r:embed="rId3"/>
            <a:srcRect l="50383" t="2386" r="29308"/>
            <a:stretch>
              <a:fillRect/>
            </a:stretch>
          </p:blipFill>
          <p:spPr>
            <a:xfrm>
              <a:off x="4762" y="-24"/>
              <a:ext cx="5159" cy="98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9" name="Rectangle 8"/>
            <p:cNvSpPr/>
            <p:nvPr/>
          </p:nvSpPr>
          <p:spPr>
            <a:xfrm>
              <a:off x="5185" y="52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Learn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593" y="28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Search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073" y="28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Monitor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</p:grpSp>
      <p:sp>
        <p:nvSpPr>
          <p:cNvPr id="6" name="Rectangle 5"/>
          <p:cNvSpPr/>
          <p:nvPr userDrawn="1"/>
        </p:nvSpPr>
        <p:spPr>
          <a:xfrm>
            <a:off x="1146175" y="412750"/>
            <a:ext cx="9899650" cy="77581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en-US" strike="noStrike" noProof="1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en-US" strike="noStrike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4" descr="splashRetina_orig"/>
          <p:cNvPicPr>
            <a:picLocks noChangeAspect="1"/>
          </p:cNvPicPr>
          <p:nvPr userDrawn="1"/>
        </p:nvPicPr>
        <p:blipFill>
          <a:blip r:embed="rId2">
            <a:lum bright="-35999" contrast="36000"/>
          </a:blip>
          <a:stretch>
            <a:fillRect/>
          </a:stretch>
        </p:blipFill>
        <p:spPr>
          <a:xfrm>
            <a:off x="0" y="-15875"/>
            <a:ext cx="12280900" cy="81867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3075" name="Picture 6" descr="navbar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5875"/>
            <a:ext cx="12280900" cy="639763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3076" name="Group 9"/>
          <p:cNvGrpSpPr/>
          <p:nvPr userDrawn="1"/>
        </p:nvGrpSpPr>
        <p:grpSpPr>
          <a:xfrm>
            <a:off x="3024188" y="-15875"/>
            <a:ext cx="3275012" cy="623888"/>
            <a:chOff x="4762" y="-24"/>
            <a:chExt cx="5158" cy="982"/>
          </a:xfrm>
        </p:grpSpPr>
        <p:pic>
          <p:nvPicPr>
            <p:cNvPr id="3077" name="Picture 7" descr="navbar"/>
            <p:cNvPicPr>
              <a:picLocks noChangeAspect="1"/>
            </p:cNvPicPr>
            <p:nvPr/>
          </p:nvPicPr>
          <p:blipFill>
            <a:blip r:embed="rId3"/>
            <a:srcRect l="50383" t="2386" r="29308"/>
            <a:stretch>
              <a:fillRect/>
            </a:stretch>
          </p:blipFill>
          <p:spPr>
            <a:xfrm>
              <a:off x="4762" y="-24"/>
              <a:ext cx="5159" cy="98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9" name="Rectangle 8"/>
            <p:cNvSpPr/>
            <p:nvPr/>
          </p:nvSpPr>
          <p:spPr>
            <a:xfrm>
              <a:off x="5185" y="52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Learn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6593" y="28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Search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8073" y="28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Monitor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</p:grpSp>
      <p:sp>
        <p:nvSpPr>
          <p:cNvPr id="6" name="Rectangle 5"/>
          <p:cNvSpPr/>
          <p:nvPr userDrawn="1"/>
        </p:nvSpPr>
        <p:spPr>
          <a:xfrm>
            <a:off x="1146175" y="412750"/>
            <a:ext cx="9899650" cy="775811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en-US" strike="noStrike" noProof="1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endParaRPr lang="en-US" strike="noStrike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fontAlgn="auto"/>
            <a:endParaRPr lang="en-US" strike="noStrike" noProof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p>
            <a:pPr lvl="0"/>
            <a:r>
              <a:rPr lang="en-US" altLang="zh-CN"/>
              <a:t>Click to edit Master title style</a:t>
            </a:r>
            <a:endParaRPr lang="en-US" altLang="zh-CN"/>
          </a:p>
        </p:txBody>
      </p:sp>
      <p:sp>
        <p:nvSpPr>
          <p:cNvPr id="1027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 indent="-228600"/>
            <a:r>
              <a:rPr lang="en-US" altLang="zh-CN"/>
              <a:t>Click to edit Master text styles</a:t>
            </a:r>
            <a:endParaRPr lang="en-US" altLang="zh-CN"/>
          </a:p>
          <a:p>
            <a:pPr lvl="1" indent="-228600"/>
            <a:r>
              <a:rPr lang="en-US" altLang="zh-CN"/>
              <a:t>Second level</a:t>
            </a:r>
            <a:endParaRPr lang="en-US" altLang="zh-CN"/>
          </a:p>
          <a:p>
            <a:pPr lvl="2" indent="-228600"/>
            <a:r>
              <a:rPr lang="en-US" altLang="zh-CN"/>
              <a:t>Third level</a:t>
            </a:r>
            <a:endParaRPr lang="en-US" altLang="zh-CN"/>
          </a:p>
          <a:p>
            <a:pPr lvl="3" indent="-228600"/>
            <a:r>
              <a:rPr lang="en-US" altLang="zh-CN"/>
              <a:t>Fourth level</a:t>
            </a:r>
            <a:endParaRPr lang="en-US" altLang="zh-CN"/>
          </a:p>
          <a:p>
            <a:pPr lvl="4" indent="-228600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p>
            <a:pPr lvl="0"/>
            <a:r>
              <a:rPr lang="en-US" altLang="zh-CN"/>
              <a:t>Click to edit Master title style</a:t>
            </a:r>
            <a:endParaRPr lang="en-US" altLang="zh-CN"/>
          </a:p>
        </p:txBody>
      </p:sp>
      <p:sp>
        <p:nvSpPr>
          <p:cNvPr id="1027" name="Text Placeholder 2"/>
          <p:cNvSpPr>
            <a:spLocks noGrp="1"/>
          </p:cNvSpPr>
          <p:nvPr>
            <p:ph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p>
            <a:pPr lvl="0" indent="-228600"/>
            <a:r>
              <a:rPr lang="en-US" altLang="zh-CN"/>
              <a:t>Click to edit Master text styles</a:t>
            </a:r>
            <a:endParaRPr lang="en-US" altLang="zh-CN"/>
          </a:p>
          <a:p>
            <a:pPr lvl="1" indent="-228600"/>
            <a:r>
              <a:rPr lang="en-US" altLang="zh-CN"/>
              <a:t>Second level</a:t>
            </a:r>
            <a:endParaRPr lang="en-US" altLang="zh-CN"/>
          </a:p>
          <a:p>
            <a:pPr lvl="2" indent="-228600"/>
            <a:r>
              <a:rPr lang="en-US" altLang="zh-CN"/>
              <a:t>Third level</a:t>
            </a:r>
            <a:endParaRPr lang="en-US" altLang="zh-CN"/>
          </a:p>
          <a:p>
            <a:pPr lvl="3" indent="-228600"/>
            <a:r>
              <a:rPr lang="en-US" altLang="zh-CN"/>
              <a:t>Fourth level</a:t>
            </a:r>
            <a:endParaRPr lang="en-US" altLang="zh-CN"/>
          </a:p>
          <a:p>
            <a:pPr lvl="4" indent="-228600"/>
            <a:r>
              <a:rPr lang="en-US" altLang="zh-CN"/>
              <a:t>Fifth level</a:t>
            </a:r>
            <a:endParaRPr lang="en-US" altLang="zh-C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FDE934FF-F4E1-47C5-9CA5-30A81DDE2BE4}" type="datetimeFigureOut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endParaRPr lang="en-US" strike="noStrike" noProof="1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auto"/>
            <a:fld id="{B3561BA9-CDCF-4958-B8AB-66F3BF063E13}" type="slidenum">
              <a:rPr lang="en-US" strike="noStrike" noProof="1" smtClean="0">
                <a:latin typeface="+mn-lt"/>
                <a:ea typeface="+mn-ea"/>
                <a:cs typeface="+mn-cs"/>
              </a:rPr>
            </a:fld>
            <a:endParaRPr lang="en-US" strike="noStrike" noProof="1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GIF"/><Relationship Id="rId3" Type="http://schemas.openxmlformats.org/officeDocument/2006/relationships/image" Target="../media/image8.GIF"/><Relationship Id="rId2" Type="http://schemas.openxmlformats.org/officeDocument/2006/relationships/image" Target="../media/image11.jpe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0.jpeg"/><Relationship Id="rId4" Type="http://schemas.openxmlformats.org/officeDocument/2006/relationships/image" Target="../media/image9.GIF"/><Relationship Id="rId3" Type="http://schemas.openxmlformats.org/officeDocument/2006/relationships/image" Target="../media/image8.GIF"/><Relationship Id="rId2" Type="http://schemas.openxmlformats.org/officeDocument/2006/relationships/image" Target="../media/image11.jpeg"/><Relationship Id="rId1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9.GIF"/><Relationship Id="rId3" Type="http://schemas.openxmlformats.org/officeDocument/2006/relationships/image" Target="../media/image8.GIF"/><Relationship Id="rId2" Type="http://schemas.openxmlformats.org/officeDocument/2006/relationships/image" Target="../media/image12.jpeg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9.GIF"/><Relationship Id="rId3" Type="http://schemas.openxmlformats.org/officeDocument/2006/relationships/image" Target="../media/image8.GIF"/><Relationship Id="rId2" Type="http://schemas.openxmlformats.org/officeDocument/2006/relationships/image" Target="../media/image12.jpeg"/><Relationship Id="rId1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9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4.png"/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10.jpeg"/><Relationship Id="rId3" Type="http://schemas.openxmlformats.org/officeDocument/2006/relationships/image" Target="../media/image9.GIF"/><Relationship Id="rId2" Type="http://schemas.openxmlformats.org/officeDocument/2006/relationships/image" Target="../media/image8.GIF"/><Relationship Id="rId1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Page Types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2289" name="Picture 1" descr="learn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4450" y="-31750"/>
            <a:ext cx="12280900" cy="8188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0" name="Picture 4" descr="C:\Users\Neo\Downloads\Pix_Alexa\resized_150\307390.jpg3073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188" y="1852613"/>
            <a:ext cx="5127625" cy="34194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2291" name="Picture 3" descr="greenloaderBar2 - Cop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250950"/>
            <a:ext cx="1219200" cy="142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Rectangle 2"/>
          <p:cNvSpPr/>
          <p:nvPr/>
        </p:nvSpPr>
        <p:spPr>
          <a:xfrm>
            <a:off x="4930775" y="1044575"/>
            <a:ext cx="2330450" cy="206375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r>
              <a:rPr lang="en-US" sz="1200" strike="noStrike" noProof="1">
                <a:solidFill>
                  <a:schemeClr val="tx1"/>
                </a:solidFill>
              </a:rPr>
              <a:t>image upload in progress</a:t>
            </a:r>
            <a:endParaRPr lang="en-US" sz="1200" strike="noStrike" noProof="1">
              <a:solidFill>
                <a:schemeClr val="tx1"/>
              </a:solidFill>
            </a:endParaRPr>
          </a:p>
        </p:txBody>
      </p:sp>
      <p:pic>
        <p:nvPicPr>
          <p:cNvPr id="12293" name="Picture 7" descr="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7688" y="5870575"/>
            <a:ext cx="341312" cy="3413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2294" name="Picture 6" descr="C:\Users\Neo\Downloads\Pix_Alexa\resized_150\199928.jpg1999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2300" y="5727700"/>
            <a:ext cx="938213" cy="6254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2295" name="Picture 5" descr="C:\Users\Neo\Downloads\Pix_Alexa\resized_150\307390.jpg3073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0213" y="5721350"/>
            <a:ext cx="947737" cy="63182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3313" name="Picture 1" descr="learn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4450" y="-25400"/>
            <a:ext cx="12280900" cy="8188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14" name="Picture 4" descr="C:\Users\Neo\Downloads\Pix_Alexa\resized_150\307390.jpg30739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2188" y="1852613"/>
            <a:ext cx="5127625" cy="34194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3315" name="Picture 3" descr="greenloaderBar2 - Cop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250950"/>
            <a:ext cx="1219200" cy="142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Rectangle 2"/>
          <p:cNvSpPr/>
          <p:nvPr/>
        </p:nvSpPr>
        <p:spPr>
          <a:xfrm>
            <a:off x="4930775" y="1044575"/>
            <a:ext cx="2330450" cy="206375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r>
              <a:rPr lang="en-US" sz="1200" strike="noStrike" noProof="1">
                <a:solidFill>
                  <a:schemeClr val="tx1"/>
                </a:solidFill>
              </a:rPr>
              <a:t>image upload in progress</a:t>
            </a:r>
            <a:endParaRPr lang="en-US" sz="1200" strike="noStrike" noProof="1">
              <a:solidFill>
                <a:schemeClr val="tx1"/>
              </a:solidFill>
            </a:endParaRPr>
          </a:p>
        </p:txBody>
      </p:sp>
      <p:pic>
        <p:nvPicPr>
          <p:cNvPr id="13317" name="Picture 7" descr="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9138" y="5889625"/>
            <a:ext cx="341312" cy="3413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3318" name="Picture 6" descr="C:\Users\Neo\Downloads\Pix_Alexa\resized_150\199928.jpg19992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2300" y="5740400"/>
            <a:ext cx="938213" cy="6254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9" name="Rectangle 8"/>
          <p:cNvSpPr/>
          <p:nvPr/>
        </p:nvSpPr>
        <p:spPr>
          <a:xfrm>
            <a:off x="9278938" y="5978525"/>
            <a:ext cx="2982913" cy="612775"/>
          </a:xfrm>
          <a:prstGeom prst="rect">
            <a:avLst/>
          </a:prstGeom>
          <a:solidFill>
            <a:schemeClr val="tx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 fontAlgn="auto"/>
            <a:r>
              <a:rPr lang="en-US" sz="1200" strike="noStrike" noProof="1">
                <a:solidFill>
                  <a:schemeClr val="bg1"/>
                </a:solidFill>
              </a:rPr>
              <a:t>Pop up:  new image uploaded. Try, “Alexa, switch to search tab” or “Alexa, show me the image”</a:t>
            </a:r>
            <a:endParaRPr lang="en-US" sz="1200" strike="noStrike" noProof="1">
              <a:solidFill>
                <a:schemeClr val="bg1"/>
              </a:solidFill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8787765" y="4491990"/>
            <a:ext cx="1592580" cy="704215"/>
          </a:xfrm>
          <a:prstGeom prst="wedgeRoundRectCallout">
            <a:avLst>
              <a:gd name="adj1" fmla="val 45481"/>
              <a:gd name="adj2" fmla="val 749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 fontAlgn="auto"/>
            <a:r>
              <a:rPr lang="en-US" sz="1200" strike="noStrike" noProof="1"/>
              <a:t>user says:</a:t>
            </a:r>
            <a:endParaRPr lang="en-US" sz="1200" strike="noStrike" noProof="1"/>
          </a:p>
          <a:p>
            <a:pPr algn="l" fontAlgn="auto"/>
            <a:r>
              <a:rPr lang="en-US" sz="1200" strike="noStrike" noProof="1"/>
              <a:t>Yes, show me search tab</a:t>
            </a:r>
            <a:endParaRPr lang="en-US" sz="1200" strike="noStrike" noProof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4337" name="Picture 2" descr="search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25" y="-1587"/>
            <a:ext cx="12280900" cy="8188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4338" name="Picture 1" descr="C:\Users\Neo\Downloads\Pix_Alexa\resized_150\176895.jpg1768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1576388"/>
            <a:ext cx="5135563" cy="342423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grpSp>
        <p:nvGrpSpPr>
          <p:cNvPr id="14339" name="Group 4"/>
          <p:cNvGrpSpPr/>
          <p:nvPr/>
        </p:nvGrpSpPr>
        <p:grpSpPr>
          <a:xfrm>
            <a:off x="7399338" y="1571625"/>
            <a:ext cx="2955925" cy="2105025"/>
            <a:chOff x="11652" y="2506"/>
            <a:chExt cx="4655" cy="3315"/>
          </a:xfrm>
        </p:grpSpPr>
        <p:sp>
          <p:nvSpPr>
            <p:cNvPr id="25" name="Rectangle 24"/>
            <p:cNvSpPr/>
            <p:nvPr/>
          </p:nvSpPr>
          <p:spPr>
            <a:xfrm>
              <a:off x="11652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3276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4901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1652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3276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4901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1652" y="4819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3276" y="4819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</p:grpSp>
      <p:pic>
        <p:nvPicPr>
          <p:cNvPr id="14348" name="Picture 3" descr="greenloaderBar2 - Cop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750" y="5332413"/>
            <a:ext cx="1219200" cy="142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Rectangle 5"/>
          <p:cNvSpPr/>
          <p:nvPr/>
        </p:nvSpPr>
        <p:spPr>
          <a:xfrm>
            <a:off x="2046605" y="1217930"/>
            <a:ext cx="3873500" cy="282575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en-US" sz="1200" strike="noStrike" noProof="1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59250" y="996950"/>
            <a:ext cx="3873500" cy="22066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r>
              <a:rPr lang="en-US" sz="1200" strike="noStrike" noProof="1">
                <a:solidFill>
                  <a:schemeClr val="tx1"/>
                </a:solidFill>
              </a:rPr>
              <a:t>Send a photo via phone and say “Alexa process this image...”</a:t>
            </a:r>
            <a:endParaRPr lang="en-US" sz="1200" strike="noStrike" noProof="1">
              <a:solidFill>
                <a:schemeClr val="tx1"/>
              </a:solidFill>
            </a:endParaRPr>
          </a:p>
        </p:txBody>
      </p:sp>
      <p:pic>
        <p:nvPicPr>
          <p:cNvPr id="14351" name="Picture 12" descr="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1438" y="1720850"/>
            <a:ext cx="341312" cy="33972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4" name="Rounded Rectangular Callout 13"/>
          <p:cNvSpPr/>
          <p:nvPr/>
        </p:nvSpPr>
        <p:spPr>
          <a:xfrm>
            <a:off x="8439150" y="5475605"/>
            <a:ext cx="1765935" cy="766445"/>
          </a:xfrm>
          <a:prstGeom prst="wedgeRoundRectCallout">
            <a:avLst>
              <a:gd name="adj1" fmla="val 45481"/>
              <a:gd name="adj2" fmla="val 749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 fontAlgn="auto"/>
            <a:r>
              <a:rPr lang="en-US" sz="1200" strike="noStrike" noProof="1"/>
              <a:t>user says:</a:t>
            </a:r>
            <a:endParaRPr lang="en-US" sz="1200" strike="noStrike" noProof="1"/>
          </a:p>
          <a:p>
            <a:pPr algn="l" fontAlgn="auto"/>
            <a:r>
              <a:rPr lang="en-US" sz="1200" strike="noStrike" noProof="1"/>
              <a:t>Alexa, do you know who this is?</a:t>
            </a:r>
            <a:endParaRPr lang="en-US" sz="1200" strike="noStrike" noProof="1"/>
          </a:p>
        </p:txBody>
      </p:sp>
      <p:sp>
        <p:nvSpPr>
          <p:cNvPr id="15" name="Rectangle 14"/>
          <p:cNvSpPr/>
          <p:nvPr/>
        </p:nvSpPr>
        <p:spPr>
          <a:xfrm>
            <a:off x="2046288" y="5651500"/>
            <a:ext cx="5160963" cy="1209675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 fontAlgn="auto"/>
            <a:endParaRPr lang="en-US" sz="1200" strike="noStrike" noProof="1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704307" y="5045075"/>
            <a:ext cx="3873500" cy="22066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r>
              <a:rPr lang="en-US" sz="1200" strike="noStrike" noProof="1">
                <a:solidFill>
                  <a:schemeClr val="tx1"/>
                </a:solidFill>
              </a:rPr>
              <a:t>status shows here.. e.g. image processing in progress</a:t>
            </a:r>
            <a:endParaRPr lang="en-US" sz="1200" strike="noStrike" noProof="1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5361" name="Picture 2" descr="search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25" y="-1587"/>
            <a:ext cx="12280900" cy="8188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362" name="Picture 1" descr="C:\Users\Neo\Downloads\Pix_Alexa\resized_150\176895.jpg1768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3275" y="1576388"/>
            <a:ext cx="5135563" cy="3424237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grpSp>
        <p:nvGrpSpPr>
          <p:cNvPr id="15363" name="Group 4"/>
          <p:cNvGrpSpPr/>
          <p:nvPr/>
        </p:nvGrpSpPr>
        <p:grpSpPr>
          <a:xfrm>
            <a:off x="7399338" y="1571625"/>
            <a:ext cx="2955925" cy="2105025"/>
            <a:chOff x="11652" y="2506"/>
            <a:chExt cx="4655" cy="3315"/>
          </a:xfrm>
        </p:grpSpPr>
        <p:sp>
          <p:nvSpPr>
            <p:cNvPr id="25" name="Rectangle 24"/>
            <p:cNvSpPr/>
            <p:nvPr/>
          </p:nvSpPr>
          <p:spPr>
            <a:xfrm>
              <a:off x="11652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3276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4901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1652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3276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4901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1652" y="4819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3276" y="4819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</p:grpSp>
      <p:pic>
        <p:nvPicPr>
          <p:cNvPr id="15372" name="Picture 3" descr="greenloaderBar2 - Copy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750" y="5332413"/>
            <a:ext cx="1219200" cy="142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6" name="Rectangle 5"/>
          <p:cNvSpPr/>
          <p:nvPr/>
        </p:nvSpPr>
        <p:spPr>
          <a:xfrm>
            <a:off x="2046288" y="1257300"/>
            <a:ext cx="3873500" cy="25241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en-US" sz="1200" strike="noStrike" noProof="1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59250" y="996950"/>
            <a:ext cx="3873500" cy="22066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r>
              <a:rPr lang="en-US" sz="1200" strike="noStrike" noProof="1">
                <a:solidFill>
                  <a:schemeClr val="tx1"/>
                </a:solidFill>
              </a:rPr>
              <a:t>Send a photo via phone and say “Alexa process this image...”</a:t>
            </a:r>
            <a:endParaRPr lang="en-US" sz="1200" strike="noStrike" noProof="1">
              <a:solidFill>
                <a:schemeClr val="tx1"/>
              </a:solidFill>
            </a:endParaRPr>
          </a:p>
        </p:txBody>
      </p:sp>
      <p:pic>
        <p:nvPicPr>
          <p:cNvPr id="15375" name="Picture 12" descr="8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05850" y="1720850"/>
            <a:ext cx="341313" cy="3397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5376" name="Picture 13" descr="C:\Users\Neo\Downloads\Pix_Alexa\resized_150\170204 (1).jpg170204 (1)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99338" y="1595438"/>
            <a:ext cx="893762" cy="595312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5" name="Rectangle 14"/>
          <p:cNvSpPr/>
          <p:nvPr/>
        </p:nvSpPr>
        <p:spPr>
          <a:xfrm>
            <a:off x="2046288" y="5911850"/>
            <a:ext cx="5160963" cy="949325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 fontAlgn="auto"/>
            <a:r>
              <a:rPr lang="en-US" sz="1200" strike="noStrike" noProof="1">
                <a:solidFill>
                  <a:schemeClr val="tx1"/>
                </a:solidFill>
              </a:rPr>
              <a:t>This is .... </a:t>
            </a:r>
            <a:endParaRPr lang="en-US" sz="1200" strike="noStrike" noProof="1">
              <a:solidFill>
                <a:schemeClr val="tx1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704307" y="5045075"/>
            <a:ext cx="3873500" cy="22066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r>
              <a:rPr lang="en-US" sz="1200" strike="noStrike" noProof="1">
                <a:solidFill>
                  <a:schemeClr val="tx1"/>
                </a:solidFill>
              </a:rPr>
              <a:t>status shows here.. e.g. image processing completed</a:t>
            </a:r>
            <a:endParaRPr lang="en-US" sz="1200" strike="noStrike" noProof="1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1" name="Picture 3" descr="splashRetina_ori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15875"/>
            <a:ext cx="12280900" cy="8186738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5122" name="Picture 4" descr="navbar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875"/>
            <a:ext cx="12280900" cy="639763"/>
          </a:xfrm>
          <a:prstGeom prst="rect">
            <a:avLst/>
          </a:prstGeom>
          <a:noFill/>
          <a:ln w="9525">
            <a:noFill/>
          </a:ln>
        </p:spPr>
      </p:pic>
      <p:grpSp>
        <p:nvGrpSpPr>
          <p:cNvPr id="5123" name="Group 9"/>
          <p:cNvGrpSpPr/>
          <p:nvPr/>
        </p:nvGrpSpPr>
        <p:grpSpPr>
          <a:xfrm>
            <a:off x="3024188" y="-15875"/>
            <a:ext cx="3275012" cy="623888"/>
            <a:chOff x="4762" y="-24"/>
            <a:chExt cx="5158" cy="982"/>
          </a:xfrm>
        </p:grpSpPr>
        <p:pic>
          <p:nvPicPr>
            <p:cNvPr id="5124" name="Picture 5" descr="navbar"/>
            <p:cNvPicPr>
              <a:picLocks noChangeAspect="1"/>
            </p:cNvPicPr>
            <p:nvPr/>
          </p:nvPicPr>
          <p:blipFill>
            <a:blip r:embed="rId2"/>
            <a:srcRect l="50383" t="2386" r="29308"/>
            <a:stretch>
              <a:fillRect/>
            </a:stretch>
          </p:blipFill>
          <p:spPr>
            <a:xfrm>
              <a:off x="4762" y="-24"/>
              <a:ext cx="5159" cy="982"/>
            </a:xfrm>
            <a:prstGeom prst="rect">
              <a:avLst/>
            </a:prstGeom>
            <a:noFill/>
            <a:ln w="9525">
              <a:noFill/>
            </a:ln>
          </p:spPr>
        </p:pic>
        <p:sp>
          <p:nvSpPr>
            <p:cNvPr id="7" name="Rectangle 6"/>
            <p:cNvSpPr/>
            <p:nvPr/>
          </p:nvSpPr>
          <p:spPr>
            <a:xfrm>
              <a:off x="5185" y="52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Learn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6593" y="28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Search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8073" y="28"/>
              <a:ext cx="1694" cy="471"/>
            </a:xfrm>
            <a:prstGeom prst="rect">
              <a:avLst/>
            </a:prstGeom>
            <a:solidFill>
              <a:schemeClr val="bg1">
                <a:alpha val="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r>
                <a:rPr lang="en-US" sz="1200" strike="noStrike" noProof="1">
                  <a:solidFill>
                    <a:schemeClr val="bg1"/>
                  </a:solidFill>
                </a:rPr>
                <a:t>Monitor</a:t>
              </a:r>
              <a:endParaRPr lang="en-US" sz="1200" strike="noStrike" noProof="1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145" name="Picture 1" descr="learn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890" y="-10795"/>
            <a:ext cx="12280900" cy="8188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6146" name="Picture 4"/>
          <p:cNvPicPr>
            <a:picLocks noChangeAspect="1"/>
          </p:cNvPicPr>
          <p:nvPr/>
        </p:nvPicPr>
        <p:blipFill>
          <a:blip r:embed="rId2"/>
          <a:srcRect b="6413"/>
          <a:stretch>
            <a:fillRect/>
          </a:stretch>
        </p:blipFill>
        <p:spPr>
          <a:xfrm>
            <a:off x="3527425" y="1852613"/>
            <a:ext cx="5137150" cy="34194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169" name="Picture 2" descr="search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9525" y="-14287"/>
            <a:ext cx="12280900" cy="8188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7170" name="Picture 1"/>
          <p:cNvPicPr>
            <a:picLocks noChangeAspect="1"/>
          </p:cNvPicPr>
          <p:nvPr/>
        </p:nvPicPr>
        <p:blipFill>
          <a:blip r:embed="rId2"/>
          <a:srcRect b="8591"/>
          <a:stretch>
            <a:fillRect/>
          </a:stretch>
        </p:blipFill>
        <p:spPr>
          <a:xfrm>
            <a:off x="2047875" y="1571625"/>
            <a:ext cx="5135563" cy="3446463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grpSp>
        <p:nvGrpSpPr>
          <p:cNvPr id="7171" name="Group 4"/>
          <p:cNvGrpSpPr/>
          <p:nvPr/>
        </p:nvGrpSpPr>
        <p:grpSpPr>
          <a:xfrm>
            <a:off x="7399338" y="1571625"/>
            <a:ext cx="2955925" cy="2105025"/>
            <a:chOff x="11652" y="2506"/>
            <a:chExt cx="4655" cy="3315"/>
          </a:xfrm>
        </p:grpSpPr>
        <p:sp>
          <p:nvSpPr>
            <p:cNvPr id="25" name="Rectangle 24"/>
            <p:cNvSpPr/>
            <p:nvPr/>
          </p:nvSpPr>
          <p:spPr>
            <a:xfrm>
              <a:off x="11652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3276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4901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1652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3276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4901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1652" y="4819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3276" y="4819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</p:grpSp>
      <p:sp>
        <p:nvSpPr>
          <p:cNvPr id="6" name="Rectangle 5"/>
          <p:cNvSpPr/>
          <p:nvPr/>
        </p:nvSpPr>
        <p:spPr>
          <a:xfrm>
            <a:off x="2033588" y="1231900"/>
            <a:ext cx="3873500" cy="287338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endParaRPr lang="en-US" sz="1200" strike="noStrike" noProof="1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159250" y="996950"/>
            <a:ext cx="3873500" cy="220663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r>
              <a:rPr lang="en-US" sz="1200" strike="noStrike" noProof="1">
                <a:solidFill>
                  <a:schemeClr val="tx1"/>
                </a:solidFill>
              </a:rPr>
              <a:t>Send a photo via phone and say “Alexa process this image...”</a:t>
            </a:r>
            <a:endParaRPr lang="en-US" sz="1200" strike="noStrike" noProof="1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906270" y="5024755"/>
            <a:ext cx="6630670" cy="1751965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 fontAlgn="auto"/>
            <a:endParaRPr lang="en-US" sz="1200" strike="noStrike" noProof="1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5363" name="Group 4"/>
          <p:cNvGrpSpPr/>
          <p:nvPr/>
        </p:nvGrpSpPr>
        <p:grpSpPr>
          <a:xfrm>
            <a:off x="7399338" y="1571625"/>
            <a:ext cx="2955925" cy="2105025"/>
            <a:chOff x="11652" y="2506"/>
            <a:chExt cx="4655" cy="3315"/>
          </a:xfrm>
        </p:grpSpPr>
        <p:sp>
          <p:nvSpPr>
            <p:cNvPr id="25" name="Rectangle 24"/>
            <p:cNvSpPr/>
            <p:nvPr/>
          </p:nvSpPr>
          <p:spPr>
            <a:xfrm>
              <a:off x="11652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62" name="Rectangle 61"/>
            <p:cNvSpPr/>
            <p:nvPr/>
          </p:nvSpPr>
          <p:spPr>
            <a:xfrm>
              <a:off x="13276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14901" y="2506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1652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9" name="Rectangle 8"/>
            <p:cNvSpPr/>
            <p:nvPr/>
          </p:nvSpPr>
          <p:spPr>
            <a:xfrm>
              <a:off x="13276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4901" y="3668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1652" y="4819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3276" y="4819"/>
              <a:ext cx="1407" cy="100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trike="noStrike" noProof="1"/>
            </a:p>
          </p:txBody>
        </p:sp>
      </p:grpSp>
      <p:sp>
        <p:nvSpPr>
          <p:cNvPr id="15" name="Rectangle 14"/>
          <p:cNvSpPr/>
          <p:nvPr/>
        </p:nvSpPr>
        <p:spPr>
          <a:xfrm>
            <a:off x="1402715" y="742950"/>
            <a:ext cx="9072245" cy="373634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 fontAlgn="auto"/>
            <a:endParaRPr lang="en-US" sz="1200" strike="noStrike" noProof="1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299845" y="2946400"/>
            <a:ext cx="9592310" cy="3522345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p>
            <a:pPr algn="l"/>
            <a:endParaRPr lang="en-US" sz="1400">
              <a:solidFill>
                <a:schemeClr val="tx1"/>
              </a:solidFill>
              <a:latin typeface="Lucida Console" panose="020B0609040504020204" charset="0"/>
            </a:endParaRPr>
          </a:p>
          <a:p>
            <a:pPr algn="l"/>
            <a:r>
              <a:rPr lang="en-US" sz="1400">
                <a:solidFill>
                  <a:schemeClr val="tx1"/>
                </a:solidFill>
                <a:latin typeface="Lucida Console" panose="020B0609040504020204" charset="0"/>
              </a:rPr>
              <a:t>&gt; AWS cloud trail logs or</a:t>
            </a:r>
            <a:endParaRPr lang="en-US" sz="1400">
              <a:solidFill>
                <a:schemeClr val="tx1"/>
              </a:solidFill>
              <a:latin typeface="Lucida Console" panose="020B0609040504020204" charset="0"/>
            </a:endParaRPr>
          </a:p>
          <a:p>
            <a:pPr algn="l"/>
            <a:r>
              <a:rPr lang="en-US" sz="1400">
                <a:solidFill>
                  <a:schemeClr val="tx1"/>
                </a:solidFill>
                <a:latin typeface="Lucida Console" panose="020B0609040504020204" charset="0"/>
              </a:rPr>
              <a:t>&gt; instance logs like API calls to AWS etc will come here </a:t>
            </a:r>
            <a:endParaRPr lang="en-US" sz="1400">
              <a:solidFill>
                <a:schemeClr val="tx1"/>
              </a:solidFill>
              <a:latin typeface="Lucida Console" panose="020B0609040504020204" charset="0"/>
            </a:endParaRPr>
          </a:p>
          <a:p>
            <a:pPr algn="l"/>
            <a:r>
              <a:rPr lang="en-US" sz="1400">
                <a:solidFill>
                  <a:schemeClr val="tx1"/>
                </a:solidFill>
                <a:latin typeface="Lucida Console" panose="020B0609040504020204" charset="0"/>
              </a:rPr>
              <a:t>&gt; this will scroll automatically as and how logs get shown here...</a:t>
            </a:r>
            <a:endParaRPr lang="en-US" sz="1400">
              <a:solidFill>
                <a:schemeClr val="tx1"/>
              </a:solidFill>
              <a:latin typeface="Lucida Console" panose="020B0609040504020204" charset="0"/>
            </a:endParaRPr>
          </a:p>
          <a:p>
            <a:pPr algn="l"/>
            <a:r>
              <a:rPr lang="en-US" sz="1400">
                <a:solidFill>
                  <a:schemeClr val="tx1"/>
                </a:solidFill>
                <a:latin typeface="Lucida Console" panose="020B0609040504020204" charset="0"/>
              </a:rPr>
              <a:t>&gt;</a:t>
            </a:r>
            <a:endParaRPr lang="en-US" sz="1400">
              <a:solidFill>
                <a:schemeClr val="tx1"/>
              </a:solidFill>
              <a:latin typeface="Lucida Console" panose="020B0609040504020204" charset="0"/>
            </a:endParaRPr>
          </a:p>
          <a:p>
            <a:pPr algn="l"/>
            <a:r>
              <a:rPr lang="en-US" sz="1400">
                <a:solidFill>
                  <a:schemeClr val="tx1"/>
                </a:solidFill>
                <a:latin typeface="Lucida Console" panose="020B0609040504020204" charset="0"/>
              </a:rPr>
              <a:t>&gt;</a:t>
            </a:r>
            <a:endParaRPr lang="en-US" sz="1400">
              <a:solidFill>
                <a:schemeClr val="tx1"/>
              </a:solidFill>
              <a:latin typeface="Lucida Console" panose="020B0609040504020204" charset="0"/>
            </a:endParaRPr>
          </a:p>
          <a:p>
            <a:pPr algn="l"/>
            <a:endParaRPr lang="en-US" sz="1400">
              <a:solidFill>
                <a:schemeClr val="tx1"/>
              </a:solidFill>
              <a:latin typeface="Lucida Console" panose="020B0609040504020204" charset="0"/>
            </a:endParaRPr>
          </a:p>
        </p:txBody>
      </p:sp>
      <p:sp>
        <p:nvSpPr>
          <p:cNvPr id="19" name="Text Box 18"/>
          <p:cNvSpPr txBox="1"/>
          <p:nvPr/>
        </p:nvSpPr>
        <p:spPr>
          <a:xfrm>
            <a:off x="1315085" y="474345"/>
            <a:ext cx="28441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Usage</a:t>
            </a:r>
            <a:endParaRPr lang="en-US" sz="1600"/>
          </a:p>
        </p:txBody>
      </p:sp>
      <p:sp>
        <p:nvSpPr>
          <p:cNvPr id="20" name="Rectangle 19"/>
          <p:cNvSpPr/>
          <p:nvPr/>
        </p:nvSpPr>
        <p:spPr>
          <a:xfrm>
            <a:off x="5205095" y="339090"/>
            <a:ext cx="925195" cy="762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21" name="Text Box 20"/>
          <p:cNvSpPr txBox="1"/>
          <p:nvPr/>
        </p:nvSpPr>
        <p:spPr>
          <a:xfrm>
            <a:off x="1315085" y="2609215"/>
            <a:ext cx="284416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600"/>
              <a:t>Logs</a:t>
            </a:r>
            <a:endParaRPr lang="en-US" sz="1600"/>
          </a:p>
        </p:txBody>
      </p:sp>
      <p:grpSp>
        <p:nvGrpSpPr>
          <p:cNvPr id="30" name="Group 29"/>
          <p:cNvGrpSpPr/>
          <p:nvPr/>
        </p:nvGrpSpPr>
        <p:grpSpPr>
          <a:xfrm>
            <a:off x="1804670" y="811530"/>
            <a:ext cx="8670290" cy="1660525"/>
            <a:chOff x="2842" y="1278"/>
            <a:chExt cx="13654" cy="2615"/>
          </a:xfrm>
        </p:grpSpPr>
        <p:sp>
          <p:nvSpPr>
            <p:cNvPr id="6" name="Rectangle 5"/>
            <p:cNvSpPr/>
            <p:nvPr/>
          </p:nvSpPr>
          <p:spPr>
            <a:xfrm>
              <a:off x="3223" y="2068"/>
              <a:ext cx="6100" cy="398"/>
            </a:xfrm>
            <a:prstGeom prst="rect">
              <a:avLst/>
            </a:prstGeom>
            <a:solidFill>
              <a:srgbClr val="F2F2F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 fontAlgn="auto"/>
              <a:endParaRPr lang="en-US" sz="1200" strike="noStrike" noProof="1">
                <a:solidFill>
                  <a:schemeClr val="tx1"/>
                </a:solidFill>
              </a:endParaRPr>
            </a:p>
          </p:txBody>
        </p:sp>
        <p:pic>
          <p:nvPicPr>
            <p:cNvPr id="2" name="Picture 1" descr="scr_monitor"/>
            <p:cNvPicPr>
              <a:picLocks noChangeAspect="1"/>
            </p:cNvPicPr>
            <p:nvPr/>
          </p:nvPicPr>
          <p:blipFill>
            <a:blip r:embed="rId1"/>
            <a:srcRect r="33631" b="58023"/>
            <a:stretch>
              <a:fillRect/>
            </a:stretch>
          </p:blipFill>
          <p:spPr>
            <a:xfrm>
              <a:off x="2842" y="1278"/>
              <a:ext cx="6812" cy="2615"/>
            </a:xfrm>
            <a:prstGeom prst="rect">
              <a:avLst/>
            </a:prstGeom>
          </p:spPr>
        </p:pic>
        <p:pic>
          <p:nvPicPr>
            <p:cNvPr id="14" name="Picture 13" descr="scr_monitor"/>
            <p:cNvPicPr>
              <a:picLocks noChangeAspect="1"/>
            </p:cNvPicPr>
            <p:nvPr/>
          </p:nvPicPr>
          <p:blipFill>
            <a:blip r:embed="rId1">
              <a:clrChange>
                <a:clrFrom>
                  <a:srgbClr val="000000">
                    <a:alpha val="0"/>
                  </a:srgbClr>
                </a:clrFrom>
                <a:clrTo>
                  <a:srgbClr val="000000">
                    <a:alpha val="0"/>
                    <a:alpha val="0"/>
                  </a:srgbClr>
                </a:clrTo>
              </a:clrChange>
            </a:blip>
            <a:srcRect l="63796" r="156" b="58023"/>
            <a:stretch>
              <a:fillRect/>
            </a:stretch>
          </p:blipFill>
          <p:spPr>
            <a:xfrm>
              <a:off x="9260" y="1278"/>
              <a:ext cx="3700" cy="2615"/>
            </a:xfrm>
            <a:prstGeom prst="rect">
              <a:avLst/>
            </a:prstGeom>
          </p:spPr>
        </p:pic>
        <p:grpSp>
          <p:nvGrpSpPr>
            <p:cNvPr id="29" name="Group 28"/>
            <p:cNvGrpSpPr/>
            <p:nvPr/>
          </p:nvGrpSpPr>
          <p:grpSpPr>
            <a:xfrm>
              <a:off x="12796" y="1278"/>
              <a:ext cx="3700" cy="2615"/>
              <a:chOff x="12130" y="1170"/>
              <a:chExt cx="3700" cy="2615"/>
            </a:xfrm>
          </p:grpSpPr>
          <p:pic>
            <p:nvPicPr>
              <p:cNvPr id="23" name="Picture 22" descr="scr_monitor"/>
              <p:cNvPicPr>
                <a:picLocks noChangeAspect="1"/>
              </p:cNvPicPr>
              <p:nvPr/>
            </p:nvPicPr>
            <p:blipFill>
              <a:blip r:embed="rId1">
                <a:clrChange>
                  <a:clrFrom>
                    <a:srgbClr val="000000">
                      <a:alpha val="0"/>
                    </a:srgbClr>
                  </a:clrFrom>
                  <a:clrTo>
                    <a:srgbClr val="000000">
                      <a:alpha val="0"/>
                      <a:alpha val="0"/>
                    </a:srgbClr>
                  </a:clrTo>
                </a:clrChange>
              </a:blip>
              <a:srcRect l="63796" r="156" b="58023"/>
              <a:stretch>
                <a:fillRect/>
              </a:stretch>
            </p:blipFill>
            <p:spPr>
              <a:xfrm>
                <a:off x="12130" y="1170"/>
                <a:ext cx="3700" cy="2615"/>
              </a:xfrm>
              <a:prstGeom prst="rect">
                <a:avLst/>
              </a:prstGeom>
            </p:spPr>
          </p:pic>
          <p:sp>
            <p:nvSpPr>
              <p:cNvPr id="24" name="Text Box 23"/>
              <p:cNvSpPr txBox="1"/>
              <p:nvPr/>
            </p:nvSpPr>
            <p:spPr>
              <a:xfrm>
                <a:off x="13060" y="1252"/>
                <a:ext cx="2512" cy="386"/>
              </a:xfrm>
              <a:prstGeom prst="rect">
                <a:avLst/>
              </a:prstGeom>
              <a:solidFill>
                <a:srgbClr val="F2F2F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sz="1000"/>
                  <a:t>CPU Usage</a:t>
                </a:r>
                <a:endParaRPr lang="en-US" sz="1000"/>
              </a:p>
            </p:txBody>
          </p:sp>
          <p:sp>
            <p:nvSpPr>
              <p:cNvPr id="26" name="Text Box 25"/>
              <p:cNvSpPr txBox="1"/>
              <p:nvPr/>
            </p:nvSpPr>
            <p:spPr>
              <a:xfrm>
                <a:off x="13597" y="2358"/>
                <a:ext cx="1211" cy="483"/>
              </a:xfrm>
              <a:prstGeom prst="rect">
                <a:avLst/>
              </a:prstGeom>
              <a:solidFill>
                <a:srgbClr val="F2F2F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sz="1400">
                    <a:latin typeface="Segoe UI Light" panose="020B0502040204020203" charset="0"/>
                  </a:rPr>
                  <a:t>44 %</a:t>
                </a:r>
                <a:endParaRPr lang="en-US" sz="1400">
                  <a:latin typeface="Segoe UI Light" panose="020B0502040204020203" charset="0"/>
                </a:endParaRPr>
              </a:p>
            </p:txBody>
          </p:sp>
          <p:sp>
            <p:nvSpPr>
              <p:cNvPr id="27" name="Text Box 26"/>
              <p:cNvSpPr txBox="1"/>
              <p:nvPr/>
            </p:nvSpPr>
            <p:spPr>
              <a:xfrm>
                <a:off x="12768" y="2983"/>
                <a:ext cx="964" cy="362"/>
              </a:xfrm>
              <a:prstGeom prst="rect">
                <a:avLst/>
              </a:prstGeom>
              <a:solidFill>
                <a:srgbClr val="F2F2F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sz="900">
                    <a:latin typeface="Segoe UI Light" panose="020B0502040204020203" charset="0"/>
                  </a:rPr>
                  <a:t>0 %</a:t>
                </a:r>
                <a:endParaRPr lang="en-US" sz="900">
                  <a:latin typeface="Segoe UI Light" panose="020B0502040204020203" charset="0"/>
                </a:endParaRPr>
              </a:p>
            </p:txBody>
          </p:sp>
          <p:sp>
            <p:nvSpPr>
              <p:cNvPr id="28" name="Text Box 27"/>
              <p:cNvSpPr txBox="1"/>
              <p:nvPr/>
            </p:nvSpPr>
            <p:spPr>
              <a:xfrm>
                <a:off x="14680" y="3026"/>
                <a:ext cx="964" cy="362"/>
              </a:xfrm>
              <a:prstGeom prst="rect">
                <a:avLst/>
              </a:prstGeom>
              <a:solidFill>
                <a:srgbClr val="F2F2F2"/>
              </a:solidFill>
            </p:spPr>
            <p:txBody>
              <a:bodyPr wrap="square" rtlCol="0">
                <a:spAutoFit/>
              </a:bodyPr>
              <a:p>
                <a:pPr algn="ctr"/>
                <a:r>
                  <a:rPr lang="en-US" sz="900">
                    <a:latin typeface="Segoe UI Light" panose="020B0502040204020203" charset="0"/>
                  </a:rPr>
                  <a:t>100%</a:t>
                </a:r>
                <a:endParaRPr lang="en-US" sz="900">
                  <a:latin typeface="Segoe UI Light" panose="020B0502040204020203" charset="0"/>
                </a:endParaRPr>
              </a:p>
            </p:txBody>
          </p:sp>
        </p:grpSp>
      </p:grpSp>
      <p:cxnSp>
        <p:nvCxnSpPr>
          <p:cNvPr id="3" name="Straight Arrow Connector 2"/>
          <p:cNvCxnSpPr/>
          <p:nvPr/>
        </p:nvCxnSpPr>
        <p:spPr>
          <a:xfrm>
            <a:off x="10782300" y="3056255"/>
            <a:ext cx="0" cy="3320415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Screen flows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9217" name="Picture 1" descr="learn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4450" y="-25400"/>
            <a:ext cx="12280900" cy="8188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9218" name="Picture 4"/>
          <p:cNvPicPr>
            <a:picLocks noChangeAspect="1"/>
          </p:cNvPicPr>
          <p:nvPr/>
        </p:nvPicPr>
        <p:blipFill>
          <a:blip r:embed="rId2"/>
          <a:srcRect b="6413"/>
          <a:stretch>
            <a:fillRect/>
          </a:stretch>
        </p:blipFill>
        <p:spPr>
          <a:xfrm>
            <a:off x="3527425" y="1852613"/>
            <a:ext cx="5137150" cy="34194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sp>
        <p:nvSpPr>
          <p:cNvPr id="10" name="Rounded Rectangular Callout 9"/>
          <p:cNvSpPr/>
          <p:nvPr/>
        </p:nvSpPr>
        <p:spPr>
          <a:xfrm>
            <a:off x="8795385" y="4787900"/>
            <a:ext cx="1599565" cy="662940"/>
          </a:xfrm>
          <a:prstGeom prst="wedgeRoundRectCallout">
            <a:avLst>
              <a:gd name="adj1" fmla="val 45481"/>
              <a:gd name="adj2" fmla="val 74954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 fontAlgn="auto"/>
            <a:r>
              <a:rPr lang="en-US" sz="1200" strike="noStrike" noProof="1"/>
              <a:t>user says:</a:t>
            </a:r>
            <a:endParaRPr lang="en-US" sz="1200" strike="noStrike" noProof="1"/>
          </a:p>
          <a:p>
            <a:pPr algn="l" fontAlgn="auto"/>
            <a:r>
              <a:rPr lang="en-US" sz="1200" strike="noStrike" noProof="1"/>
              <a:t>“Alexa, Learn images”</a:t>
            </a:r>
            <a:endParaRPr lang="en-US" sz="1200" strike="noStrike" noProof="1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0241" name="Picture 1" descr="learn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4450" y="-31750"/>
            <a:ext cx="12280900" cy="8188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2" name="Picture 3" descr="greenloaderBar2 - Cop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250950"/>
            <a:ext cx="1219200" cy="142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Rectangle 2"/>
          <p:cNvSpPr/>
          <p:nvPr/>
        </p:nvSpPr>
        <p:spPr>
          <a:xfrm>
            <a:off x="4930775" y="1044575"/>
            <a:ext cx="2330450" cy="206375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r>
              <a:rPr lang="en-US" sz="1200" strike="noStrike" noProof="1">
                <a:solidFill>
                  <a:schemeClr val="tx1"/>
                </a:solidFill>
              </a:rPr>
              <a:t>image upload in progress</a:t>
            </a:r>
            <a:endParaRPr lang="en-US" sz="1200" strike="noStrike" noProof="1">
              <a:solidFill>
                <a:schemeClr val="tx1"/>
              </a:solidFill>
            </a:endParaRPr>
          </a:p>
        </p:txBody>
      </p:sp>
      <p:pic>
        <p:nvPicPr>
          <p:cNvPr id="10244" name="Picture 7" descr="8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6463" y="5883275"/>
            <a:ext cx="341312" cy="3397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245" name="Picture 5"/>
          <p:cNvPicPr>
            <a:picLocks noChangeAspect="1"/>
          </p:cNvPicPr>
          <p:nvPr/>
        </p:nvPicPr>
        <p:blipFill>
          <a:blip r:embed="rId4"/>
          <a:srcRect b="6413"/>
          <a:stretch>
            <a:fillRect/>
          </a:stretch>
        </p:blipFill>
        <p:spPr>
          <a:xfrm>
            <a:off x="3527425" y="1852613"/>
            <a:ext cx="5137150" cy="34194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5" name="Picture 1" descr="learn_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44450" y="-31750"/>
            <a:ext cx="12280900" cy="8188325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66" name="Picture 3" descr="greenloaderBar2 - Cop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1250950"/>
            <a:ext cx="1219200" cy="1428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Rectangle 2"/>
          <p:cNvSpPr/>
          <p:nvPr/>
        </p:nvSpPr>
        <p:spPr>
          <a:xfrm>
            <a:off x="4930775" y="1044575"/>
            <a:ext cx="2330450" cy="206375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fontAlgn="auto"/>
            <a:r>
              <a:rPr lang="en-US" sz="1200" strike="noStrike" noProof="1">
                <a:solidFill>
                  <a:schemeClr val="tx1"/>
                </a:solidFill>
              </a:rPr>
              <a:t>image upload in progress</a:t>
            </a:r>
            <a:endParaRPr lang="en-US" sz="1200" strike="noStrike" noProof="1">
              <a:solidFill>
                <a:schemeClr val="tx1"/>
              </a:solidFill>
            </a:endParaRPr>
          </a:p>
        </p:txBody>
      </p:sp>
      <p:pic>
        <p:nvPicPr>
          <p:cNvPr id="11268" name="Picture 7" descr="8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9138" y="5889625"/>
            <a:ext cx="341312" cy="341313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1269" name="Picture 6" descr="C:\Users\Neo\Downloads\Pix_Alexa\resized_150\199928.jpg1999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2300" y="5727700"/>
            <a:ext cx="938213" cy="6254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  <p:pic>
        <p:nvPicPr>
          <p:cNvPr id="11270" name="Picture 11" descr="C:\Users\Neo\Downloads\Pix_Alexa\resized_150\199928.jpg19992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2188" y="1852613"/>
            <a:ext cx="5127625" cy="3419475"/>
          </a:xfrm>
          <a:prstGeom prst="rect">
            <a:avLst/>
          </a:prstGeom>
          <a:noFill/>
          <a:ln w="9525" cap="flat" cmpd="sng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811</Words>
  <Application>WPS Presentation</Application>
  <PresentationFormat>Widescreen</PresentationFormat>
  <Paragraphs>60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13</vt:i4>
      </vt:variant>
    </vt:vector>
  </HeadingPairs>
  <TitlesOfParts>
    <vt:vector size="39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Segoe Print</vt:lpstr>
      <vt:lpstr/>
      <vt:lpstr>Consolas</vt:lpstr>
      <vt:lpstr>Chaparral Pro Light</vt:lpstr>
      <vt:lpstr>Cooper Std Black</vt:lpstr>
      <vt:lpstr>Helvetica LT Std Light</vt:lpstr>
      <vt:lpstr>HelveticaRounded LT Std BdCn</vt:lpstr>
      <vt:lpstr>Lucida Sans</vt:lpstr>
      <vt:lpstr>Lucida Console</vt:lpstr>
      <vt:lpstr>Marlett</vt:lpstr>
      <vt:lpstr>Mesquite Std</vt:lpstr>
      <vt:lpstr>Microsoft Himalaya</vt:lpstr>
      <vt:lpstr>Minion Pro</vt:lpstr>
      <vt:lpstr>Adobe Fangsong Std R</vt:lpstr>
      <vt:lpstr>Trebuchet MS</vt:lpstr>
      <vt:lpstr>Segoe UI Light</vt:lpstr>
      <vt:lpstr>Roboto Light</vt:lpstr>
      <vt:lpstr>Office Theme</vt:lpstr>
      <vt:lpstr>1_Office Theme</vt:lpstr>
      <vt:lpstr>Screen flows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WPP Presentation</dc:title>
  <dc:creator>Subhan</dc:creator>
  <cp:lastModifiedBy>Subhan</cp:lastModifiedBy>
  <cp:revision>49</cp:revision>
  <dcterms:created xsi:type="dcterms:W3CDTF">2018-04-12T00:17:00Z</dcterms:created>
  <dcterms:modified xsi:type="dcterms:W3CDTF">2018-04-17T20:42:27Z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1033-10.2.0.6020</vt:lpwstr>
  </property>
</Properties>
</file>